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16"/>
  </p:notesMasterIdLst>
  <p:handoutMasterIdLst>
    <p:handoutMasterId r:id="rId17"/>
  </p:handoutMasterIdLst>
  <p:sldIdLst>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60"/>
        <p:guide pos="3840"/>
      </p:guideLst>
    </p:cSldViewPr>
  </p:slideViewPr>
  <p:notesTextViewPr>
    <p:cViewPr>
      <p:scale>
        <a:sx n="1" d="1"/>
        <a:sy n="1" d="1"/>
      </p:scale>
      <p:origin x="0" y="0"/>
    </p:cViewPr>
  </p:notesText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4/27/2016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4/27/2016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EAB7D7-3608-4730-B2E2-670834DF882C}"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EAB7D7-3608-4730-B2E2-670834DF882C}"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AB7D7-3608-4730-B2E2-670834DF882C}" type="datetimeFigureOut">
              <a:rPr lang="en-US" smtClean="0"/>
              <a:pPr/>
              <a:t>4/27/2016</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7BAC7-FE87-40F6-AA24-4F4685D1B022}" type="slidenum">
              <a:rPr lang="en-US" smtClean="0"/>
              <a:t>‹#›</a:t>
            </a:fld>
            <a:endParaRPr lang="en-US"/>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2108" y="724929"/>
            <a:ext cx="9144000" cy="1607489"/>
          </a:xfrm>
        </p:spPr>
        <p:txBody>
          <a:bodyPr>
            <a:normAutofit fontScale="90000"/>
          </a:bodyPr>
          <a:lstStyle/>
          <a:p>
            <a:r>
              <a:rPr lang="en-US" dirty="0" smtClean="0"/>
              <a:t>Rhinebeck Masterpiece</a:t>
            </a:r>
            <a:br>
              <a:rPr lang="en-US" dirty="0" smtClean="0"/>
            </a:br>
            <a:r>
              <a:rPr lang="en-US" dirty="0" smtClean="0"/>
              <a:t>Drive-In Theater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943" y="2794686"/>
            <a:ext cx="4819650" cy="31561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649" y="4565658"/>
            <a:ext cx="1242294" cy="13851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593" y="4565658"/>
            <a:ext cx="1146248" cy="1385158"/>
          </a:xfrm>
          <a:prstGeom prst="rect">
            <a:avLst/>
          </a:prstGeom>
        </p:spPr>
      </p:pic>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40" y="595815"/>
            <a:ext cx="6115904" cy="5715798"/>
          </a:xfrm>
          <a:prstGeom prst="rect">
            <a:avLst/>
          </a:prstGeom>
        </p:spPr>
      </p:pic>
      <p:sp>
        <p:nvSpPr>
          <p:cNvPr id="3" name="TextBox 2"/>
          <p:cNvSpPr txBox="1"/>
          <p:nvPr/>
        </p:nvSpPr>
        <p:spPr>
          <a:xfrm>
            <a:off x="6822644" y="1002096"/>
            <a:ext cx="4924513" cy="1200329"/>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An About US page telling about the </a:t>
            </a:r>
            <a:r>
              <a:rPr lang="en-US" dirty="0"/>
              <a:t>t</a:t>
            </a:r>
            <a:r>
              <a:rPr lang="en-US" dirty="0" smtClean="0"/>
              <a:t>heater itself and the films it plays.</a:t>
            </a:r>
          </a:p>
          <a:p>
            <a:pPr marL="285750" indent="-285750">
              <a:buFont typeface="Arial" panose="020B0604020202020204" pitchFamily="34" charset="0"/>
              <a:buChar char="•"/>
            </a:pPr>
            <a:r>
              <a:rPr lang="en-US" dirty="0" smtClean="0"/>
              <a:t>Provided also are the theater hours and snack bar hours.</a:t>
            </a:r>
            <a:endParaRPr lang="en-US" dirty="0"/>
          </a:p>
        </p:txBody>
      </p:sp>
    </p:spTree>
    <p:extLst>
      <p:ext uri="{BB962C8B-B14F-4D97-AF65-F5344CB8AC3E}">
        <p14:creationId xmlns:p14="http://schemas.microsoft.com/office/powerpoint/2010/main" val="8009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05" y="722044"/>
            <a:ext cx="5418579" cy="4458322"/>
          </a:xfrm>
          <a:prstGeom prst="rect">
            <a:avLst/>
          </a:prstGeom>
        </p:spPr>
      </p:pic>
      <p:sp>
        <p:nvSpPr>
          <p:cNvPr id="4" name="TextBox 3"/>
          <p:cNvSpPr txBox="1"/>
          <p:nvPr/>
        </p:nvSpPr>
        <p:spPr>
          <a:xfrm>
            <a:off x="5880684" y="863080"/>
            <a:ext cx="6107184" cy="2862322"/>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After a purchase of movie tickets online, three things happen behind the scenes.</a:t>
            </a:r>
          </a:p>
          <a:p>
            <a:pPr marL="285750" indent="-285750">
              <a:buFont typeface="Arial" panose="020B0604020202020204" pitchFamily="34" charset="0"/>
              <a:buChar char="•"/>
            </a:pPr>
            <a:r>
              <a:rPr lang="en-US" dirty="0" smtClean="0"/>
              <a:t>A cookie is dropped containing the customers first name so if they return to the site, it will greet them on the index page.</a:t>
            </a:r>
          </a:p>
          <a:p>
            <a:pPr marL="285750" indent="-285750">
              <a:buFont typeface="Arial" panose="020B0604020202020204" pitchFamily="34" charset="0"/>
              <a:buChar char="•"/>
            </a:pPr>
            <a:r>
              <a:rPr lang="en-US" dirty="0" smtClean="0"/>
              <a:t>Secondly, an script is run that will prompt an alert box that thanks the customer for their purchase.</a:t>
            </a:r>
          </a:p>
          <a:p>
            <a:pPr marL="285750" indent="-285750">
              <a:buFont typeface="Arial" panose="020B0604020202020204" pitchFamily="34" charset="0"/>
              <a:buChar char="•"/>
            </a:pPr>
            <a:r>
              <a:rPr lang="en-US" dirty="0" smtClean="0"/>
              <a:t>Finally, the ticket purchase as well as the customers information is submitted to the server to save the purchase information</a:t>
            </a:r>
            <a:endParaRPr lang="en-US" dirty="0"/>
          </a:p>
        </p:txBody>
      </p:sp>
    </p:spTree>
    <p:extLst>
      <p:ext uri="{BB962C8B-B14F-4D97-AF65-F5344CB8AC3E}">
        <p14:creationId xmlns:p14="http://schemas.microsoft.com/office/powerpoint/2010/main" val="114409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04" y="218115"/>
            <a:ext cx="6951561" cy="6539218"/>
          </a:xfrm>
          <a:prstGeom prst="rect">
            <a:avLst/>
          </a:prstGeom>
        </p:spPr>
      </p:pic>
      <p:sp>
        <p:nvSpPr>
          <p:cNvPr id="3" name="TextBox 2"/>
          <p:cNvSpPr txBox="1"/>
          <p:nvPr/>
        </p:nvSpPr>
        <p:spPr>
          <a:xfrm>
            <a:off x="7466202" y="763048"/>
            <a:ext cx="4462943" cy="1200329"/>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Upon returning to the website, when you land at the index page, if a cookie is present, it will welcome you back to the website.</a:t>
            </a:r>
            <a:endParaRPr lang="en-US" dirty="0"/>
          </a:p>
        </p:txBody>
      </p:sp>
    </p:spTree>
    <p:extLst>
      <p:ext uri="{BB962C8B-B14F-4D97-AF65-F5344CB8AC3E}">
        <p14:creationId xmlns:p14="http://schemas.microsoft.com/office/powerpoint/2010/main" val="76991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33" y="2059"/>
            <a:ext cx="2540000" cy="2832100"/>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0909" y="0"/>
            <a:ext cx="2540000" cy="2832100"/>
          </a:xfrm>
          <a:prstGeom prst="rect">
            <a:avLst/>
          </a:prstGeom>
        </p:spPr>
      </p:pic>
      <p:sp>
        <p:nvSpPr>
          <p:cNvPr id="4" name="TextBox 3"/>
          <p:cNvSpPr txBox="1"/>
          <p:nvPr/>
        </p:nvSpPr>
        <p:spPr>
          <a:xfrm>
            <a:off x="3245708" y="1236188"/>
            <a:ext cx="5247503" cy="830997"/>
          </a:xfrm>
          <a:prstGeom prst="rect">
            <a:avLst/>
          </a:prstGeom>
          <a:noFill/>
          <a:ln>
            <a:solidFill>
              <a:schemeClr val="bg2"/>
            </a:solidFill>
          </a:ln>
        </p:spPr>
        <p:txBody>
          <a:bodyPr wrap="square" rtlCol="0" anchor="ctr" anchorCtr="1">
            <a:spAutoFit/>
          </a:bodyPr>
          <a:lstStyle/>
          <a:p>
            <a:r>
              <a:rPr lang="en-US" sz="2400" dirty="0" smtClean="0"/>
              <a:t>The following technologies were used in the creation of this website:</a:t>
            </a:r>
            <a:endParaRPr lang="en-US" sz="2400" dirty="0"/>
          </a:p>
        </p:txBody>
      </p:sp>
      <p:sp>
        <p:nvSpPr>
          <p:cNvPr id="5" name="TextBox 4"/>
          <p:cNvSpPr txBox="1"/>
          <p:nvPr/>
        </p:nvSpPr>
        <p:spPr>
          <a:xfrm>
            <a:off x="1993557" y="3393817"/>
            <a:ext cx="2504302" cy="2308324"/>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HTML</a:t>
            </a:r>
          </a:p>
          <a:p>
            <a:pPr marL="285750" indent="-285750">
              <a:buFont typeface="Arial" panose="020B0604020202020204" pitchFamily="34" charset="0"/>
              <a:buChar char="•"/>
            </a:pPr>
            <a:r>
              <a:rPr lang="en-US" dirty="0" smtClean="0"/>
              <a:t>CSS</a:t>
            </a:r>
          </a:p>
          <a:p>
            <a:pPr marL="285750" indent="-285750">
              <a:buFont typeface="Arial" panose="020B0604020202020204" pitchFamily="34" charset="0"/>
              <a:buChar char="•"/>
            </a:pPr>
            <a:r>
              <a:rPr lang="en-US" dirty="0" smtClean="0"/>
              <a:t>JavaScript</a:t>
            </a:r>
          </a:p>
          <a:p>
            <a:pPr marL="285750" indent="-285750">
              <a:buFont typeface="Arial" panose="020B0604020202020204" pitchFamily="34" charset="0"/>
              <a:buChar char="•"/>
            </a:pPr>
            <a:r>
              <a:rPr lang="en-US" dirty="0" smtClean="0"/>
              <a:t>JavaScript Cookies</a:t>
            </a:r>
          </a:p>
          <a:p>
            <a:pPr marL="285750" indent="-285750">
              <a:buFont typeface="Arial" panose="020B0604020202020204" pitchFamily="34" charset="0"/>
              <a:buChar char="•"/>
            </a:pPr>
            <a:r>
              <a:rPr lang="en-US" dirty="0" smtClean="0"/>
              <a:t>XML</a:t>
            </a:r>
          </a:p>
          <a:p>
            <a:pPr marL="285750" indent="-285750">
              <a:buFont typeface="Arial" panose="020B0604020202020204" pitchFamily="34" charset="0"/>
              <a:buChar char="•"/>
            </a:pPr>
            <a:r>
              <a:rPr lang="en-US" dirty="0" smtClean="0"/>
              <a:t>XSLT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6" name="TextBox 5"/>
          <p:cNvSpPr txBox="1"/>
          <p:nvPr/>
        </p:nvSpPr>
        <p:spPr>
          <a:xfrm>
            <a:off x="5869459" y="3393817"/>
            <a:ext cx="3043882" cy="923330"/>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Embedded YouTube API’s</a:t>
            </a:r>
          </a:p>
          <a:p>
            <a:pPr marL="285750" indent="-285750">
              <a:buFont typeface="Arial" panose="020B0604020202020204" pitchFamily="34" charset="0"/>
              <a:buChar char="•"/>
            </a:pPr>
            <a:r>
              <a:rPr lang="en-US" dirty="0" smtClean="0"/>
              <a:t>ASP and SQL for form creation</a:t>
            </a:r>
            <a:endParaRPr lang="en-US" dirty="0"/>
          </a:p>
        </p:txBody>
      </p:sp>
    </p:spTree>
    <p:extLst>
      <p:ext uri="{BB962C8B-B14F-4D97-AF65-F5344CB8AC3E}">
        <p14:creationId xmlns:p14="http://schemas.microsoft.com/office/powerpoint/2010/main" val="8167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882" y="566710"/>
            <a:ext cx="9602540" cy="2248214"/>
          </a:xfrm>
          <a:prstGeom prst="rect">
            <a:avLst/>
          </a:prstGeom>
        </p:spPr>
      </p:pic>
      <p:sp>
        <p:nvSpPr>
          <p:cNvPr id="3" name="TextBox 2"/>
          <p:cNvSpPr txBox="1"/>
          <p:nvPr/>
        </p:nvSpPr>
        <p:spPr>
          <a:xfrm>
            <a:off x="1672281" y="3234550"/>
            <a:ext cx="8517924" cy="1200329"/>
          </a:xfrm>
          <a:prstGeom prst="rect">
            <a:avLst/>
          </a:prstGeom>
          <a:noFill/>
          <a:ln>
            <a:solidFill>
              <a:schemeClr val="bg2"/>
            </a:solidFill>
          </a:ln>
        </p:spPr>
        <p:txBody>
          <a:bodyPr wrap="square" rtlCol="0" anchor="ctr" anchorCtr="1">
            <a:spAutoFit/>
          </a:bodyPr>
          <a:lstStyle/>
          <a:p>
            <a:r>
              <a:rPr lang="en-US" sz="2400" dirty="0" smtClean="0"/>
              <a:t>Above is the header which follows all of the pages encompassing the website. It provides a menu bar which provides links to 6 additional pages beyond the main index page.</a:t>
            </a:r>
            <a:endParaRPr lang="en-US" sz="2400" dirty="0"/>
          </a:p>
        </p:txBody>
      </p:sp>
    </p:spTree>
    <p:extLst>
      <p:ext uri="{BB962C8B-B14F-4D97-AF65-F5344CB8AC3E}">
        <p14:creationId xmlns:p14="http://schemas.microsoft.com/office/powerpoint/2010/main" val="351204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49" y="247133"/>
            <a:ext cx="4500530" cy="6322541"/>
          </a:xfrm>
          <a:prstGeom prst="rect">
            <a:avLst/>
          </a:prstGeom>
        </p:spPr>
      </p:pic>
      <p:sp>
        <p:nvSpPr>
          <p:cNvPr id="3" name="TextBox 2"/>
          <p:cNvSpPr txBox="1"/>
          <p:nvPr/>
        </p:nvSpPr>
        <p:spPr>
          <a:xfrm>
            <a:off x="5881817" y="398155"/>
            <a:ext cx="5799438" cy="3693319"/>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sz="2400" dirty="0" smtClean="0"/>
              <a:t>This is the main index page of the website.</a:t>
            </a:r>
          </a:p>
          <a:p>
            <a:pPr marL="285750" indent="-285750">
              <a:buFont typeface="Arial" panose="020B0604020202020204" pitchFamily="34" charset="0"/>
              <a:buChar char="•"/>
            </a:pPr>
            <a:r>
              <a:rPr lang="en-US" sz="2400" dirty="0" smtClean="0"/>
              <a:t>It contains a header with a menu bar.</a:t>
            </a:r>
          </a:p>
          <a:p>
            <a:pPr marL="285750" indent="-285750">
              <a:buFont typeface="Arial" panose="020B0604020202020204" pitchFamily="34" charset="0"/>
              <a:buChar char="•"/>
            </a:pPr>
            <a:r>
              <a:rPr lang="en-US" sz="2400" dirty="0" smtClean="0"/>
              <a:t> It showcases two previews of movies “now playing” using embedded YouTube.</a:t>
            </a:r>
          </a:p>
          <a:p>
            <a:pPr marL="285750" indent="-285750">
              <a:buFont typeface="Arial" panose="020B0604020202020204" pitchFamily="34" charset="0"/>
              <a:buChar char="•"/>
            </a:pPr>
            <a:r>
              <a:rPr lang="en-US" sz="2400" dirty="0" smtClean="0"/>
              <a:t>It provides a link on the index page to purchase tickets on line.</a:t>
            </a:r>
          </a:p>
          <a:p>
            <a:pPr marL="285750" indent="-285750">
              <a:buFont typeface="Arial" panose="020B0604020202020204" pitchFamily="34" charset="0"/>
              <a:buChar char="•"/>
            </a:pPr>
            <a:r>
              <a:rPr lang="en-US" sz="2400" dirty="0" smtClean="0"/>
              <a:t>Below is a link to view the menu of the </a:t>
            </a:r>
            <a:r>
              <a:rPr lang="en-US" sz="2400" dirty="0" err="1" smtClean="0"/>
              <a:t>snackbar</a:t>
            </a:r>
            <a:r>
              <a:rPr lang="en-US" sz="2400" dirty="0" smtClean="0"/>
              <a:t>. This menu is setup using XML and formatted using XSLT.</a:t>
            </a:r>
            <a:endParaRPr lang="en-US" sz="2400"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717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01" y="2536082"/>
            <a:ext cx="3235783" cy="418426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984" y="89444"/>
            <a:ext cx="2995439" cy="4184265"/>
          </a:xfrm>
          <a:prstGeom prst="rect">
            <a:avLst/>
          </a:prstGeom>
        </p:spPr>
      </p:pic>
      <p:sp>
        <p:nvSpPr>
          <p:cNvPr id="4" name="TextBox 3"/>
          <p:cNvSpPr txBox="1"/>
          <p:nvPr/>
        </p:nvSpPr>
        <p:spPr>
          <a:xfrm>
            <a:off x="7068065" y="1873052"/>
            <a:ext cx="4283676" cy="3046988"/>
          </a:xfrm>
          <a:prstGeom prst="rect">
            <a:avLst/>
          </a:prstGeom>
          <a:noFill/>
          <a:ln>
            <a:solidFill>
              <a:schemeClr val="bg2"/>
            </a:solidFill>
          </a:ln>
        </p:spPr>
        <p:txBody>
          <a:bodyPr wrap="square" rtlCol="0" anchor="ctr" anchorCtr="1">
            <a:spAutoFit/>
          </a:bodyPr>
          <a:lstStyle/>
          <a:p>
            <a:r>
              <a:rPr lang="en-US" sz="2400" dirty="0" smtClean="0"/>
              <a:t>The left shows close ups of the embedded you tube showing the two previews of films now playing. Also shown is a close up of the marquee above our admission prices, a link to purchase tickets and the link for the snack bar menu.</a:t>
            </a:r>
            <a:endParaRPr lang="en-US" sz="2400" dirty="0"/>
          </a:p>
        </p:txBody>
      </p:sp>
    </p:spTree>
    <p:extLst>
      <p:ext uri="{BB962C8B-B14F-4D97-AF65-F5344CB8AC3E}">
        <p14:creationId xmlns:p14="http://schemas.microsoft.com/office/powerpoint/2010/main" val="163725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86" y="296561"/>
            <a:ext cx="5022144" cy="6211330"/>
          </a:xfrm>
          <a:prstGeom prst="rect">
            <a:avLst/>
          </a:prstGeom>
        </p:spPr>
      </p:pic>
      <p:sp>
        <p:nvSpPr>
          <p:cNvPr id="3" name="TextBox 2"/>
          <p:cNvSpPr txBox="1"/>
          <p:nvPr/>
        </p:nvSpPr>
        <p:spPr>
          <a:xfrm>
            <a:off x="6258187" y="1339620"/>
            <a:ext cx="5368954" cy="1200329"/>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The “Now Showing” page featuring Rocky and Ghostbusters.</a:t>
            </a:r>
          </a:p>
          <a:p>
            <a:pPr marL="285750" indent="-285750">
              <a:buFont typeface="Arial" panose="020B0604020202020204" pitchFamily="34" charset="0"/>
              <a:buChar char="•"/>
            </a:pPr>
            <a:r>
              <a:rPr lang="en-US" dirty="0" smtClean="0"/>
              <a:t>Each movie has 4 screenshots from the film as well as a short plot summary, actors and the director.</a:t>
            </a:r>
            <a:endParaRPr lang="en-US" dirty="0"/>
          </a:p>
        </p:txBody>
      </p:sp>
    </p:spTree>
    <p:extLst>
      <p:ext uri="{BB962C8B-B14F-4D97-AF65-F5344CB8AC3E}">
        <p14:creationId xmlns:p14="http://schemas.microsoft.com/office/powerpoint/2010/main" val="40985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853" y="74139"/>
            <a:ext cx="4444932" cy="6549083"/>
          </a:xfrm>
          <a:prstGeom prst="rect">
            <a:avLst/>
          </a:prstGeom>
        </p:spPr>
      </p:pic>
      <p:sp>
        <p:nvSpPr>
          <p:cNvPr id="3" name="TextBox 2"/>
          <p:cNvSpPr txBox="1"/>
          <p:nvPr/>
        </p:nvSpPr>
        <p:spPr>
          <a:xfrm>
            <a:off x="5469622" y="1054039"/>
            <a:ext cx="5956183" cy="2031325"/>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Coming soon to the Rhinebeck Drive-In Theater.</a:t>
            </a:r>
          </a:p>
          <a:p>
            <a:pPr marL="285750" indent="-285750">
              <a:buFont typeface="Arial" panose="020B0604020202020204" pitchFamily="34" charset="0"/>
              <a:buChar char="•"/>
            </a:pPr>
            <a:r>
              <a:rPr lang="en-US" dirty="0" smtClean="0"/>
              <a:t>This page provides a list of all upcoming movies coming to the theater over the next month.</a:t>
            </a:r>
          </a:p>
          <a:p>
            <a:pPr marL="285750" indent="-285750">
              <a:buFont typeface="Arial" panose="020B0604020202020204" pitchFamily="34" charset="0"/>
              <a:buChar char="•"/>
            </a:pPr>
            <a:r>
              <a:rPr lang="en-US" dirty="0" smtClean="0"/>
              <a:t>Provided for each movie is a image of the film cover as well as actor, and the director.</a:t>
            </a:r>
          </a:p>
          <a:p>
            <a:pPr marL="285750" indent="-285750">
              <a:buFont typeface="Arial" panose="020B0604020202020204" pitchFamily="34" charset="0"/>
              <a:buChar char="•"/>
            </a:pPr>
            <a:r>
              <a:rPr lang="en-US" dirty="0" smtClean="0"/>
              <a:t>Finally, provided also is the week the movie will be playing at the theater.</a:t>
            </a:r>
            <a:endParaRPr lang="en-US" dirty="0"/>
          </a:p>
        </p:txBody>
      </p:sp>
    </p:spTree>
    <p:extLst>
      <p:ext uri="{BB962C8B-B14F-4D97-AF65-F5344CB8AC3E}">
        <p14:creationId xmlns:p14="http://schemas.microsoft.com/office/powerpoint/2010/main" val="38858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330" y="131804"/>
            <a:ext cx="5022237" cy="6590271"/>
          </a:xfrm>
          <a:prstGeom prst="rect">
            <a:avLst/>
          </a:prstGeom>
        </p:spPr>
      </p:pic>
      <p:sp>
        <p:nvSpPr>
          <p:cNvPr id="3" name="TextBox 2"/>
          <p:cNvSpPr txBox="1"/>
          <p:nvPr/>
        </p:nvSpPr>
        <p:spPr>
          <a:xfrm>
            <a:off x="6450228" y="657652"/>
            <a:ext cx="5428734" cy="1477328"/>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The movie ticket purchase page. Information required is the number of tickets purchased first name, last name and telephone number. The form adds up each column across and gives a total cost at the bottom.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028" y="2512540"/>
            <a:ext cx="4860324" cy="3035023"/>
          </a:xfrm>
          <a:prstGeom prst="rect">
            <a:avLst/>
          </a:prstGeom>
        </p:spPr>
      </p:pic>
    </p:spTree>
    <p:extLst>
      <p:ext uri="{BB962C8B-B14F-4D97-AF65-F5344CB8AC3E}">
        <p14:creationId xmlns:p14="http://schemas.microsoft.com/office/powerpoint/2010/main" val="276589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329" y="181232"/>
            <a:ext cx="5190259" cy="6462584"/>
          </a:xfrm>
          <a:prstGeom prst="rect">
            <a:avLst/>
          </a:prstGeom>
        </p:spPr>
      </p:pic>
      <p:sp>
        <p:nvSpPr>
          <p:cNvPr id="3" name="TextBox 2"/>
          <p:cNvSpPr txBox="1"/>
          <p:nvPr/>
        </p:nvSpPr>
        <p:spPr>
          <a:xfrm>
            <a:off x="6400800" y="347271"/>
            <a:ext cx="5321643" cy="2862322"/>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How about having food delivered to your car during the movie?</a:t>
            </a:r>
          </a:p>
          <a:p>
            <a:pPr marL="285750" indent="-285750">
              <a:buFont typeface="Arial" panose="020B0604020202020204" pitchFamily="34" charset="0"/>
              <a:buChar char="•"/>
            </a:pPr>
            <a:r>
              <a:rPr lang="en-US" dirty="0" smtClean="0"/>
              <a:t>Fill out this form with your selections and be sure to fill out the bottom so we know where to deliver to. Credit cards are not accepted so payment is cash on delivery.</a:t>
            </a:r>
          </a:p>
          <a:p>
            <a:pPr marL="285750" indent="-285750">
              <a:buFont typeface="Arial" panose="020B0604020202020204" pitchFamily="34" charset="0"/>
              <a:buChar char="•"/>
            </a:pPr>
            <a:r>
              <a:rPr lang="en-US" dirty="0" smtClean="0"/>
              <a:t>When the purchase button is pushed, the order finalizes and the purchase information is submitted to the server and the order will be filled.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7746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172" y="123567"/>
            <a:ext cx="5193515" cy="6594389"/>
          </a:xfrm>
          <a:prstGeom prst="rect">
            <a:avLst/>
          </a:prstGeom>
        </p:spPr>
      </p:pic>
      <p:sp>
        <p:nvSpPr>
          <p:cNvPr id="3" name="TextBox 2"/>
          <p:cNvSpPr txBox="1"/>
          <p:nvPr/>
        </p:nvSpPr>
        <p:spPr>
          <a:xfrm>
            <a:off x="6549081" y="1364561"/>
            <a:ext cx="4893276" cy="1200329"/>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dirty="0" smtClean="0"/>
              <a:t>Everyone always has a great time at Rhinebeck Drive-In.</a:t>
            </a:r>
          </a:p>
          <a:p>
            <a:pPr marL="285750" indent="-285750">
              <a:buFont typeface="Arial" panose="020B0604020202020204" pitchFamily="34" charset="0"/>
              <a:buChar char="•"/>
            </a:pPr>
            <a:r>
              <a:rPr lang="en-US" dirty="0" smtClean="0"/>
              <a:t>Checkout other families having movie night at the Drive-In.</a:t>
            </a:r>
            <a:endParaRPr lang="en-US" dirty="0"/>
          </a:p>
        </p:txBody>
      </p:sp>
    </p:spTree>
    <p:extLst>
      <p:ext uri="{BB962C8B-B14F-4D97-AF65-F5344CB8AC3E}">
        <p14:creationId xmlns:p14="http://schemas.microsoft.com/office/powerpoint/2010/main" val="214518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template" id="{30DBBF30-EDA2-4408-9702-3B0A8AED6F12}" vid="{0F128B79-39D4-4007-9EC6-E245A2CC91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A1AFEDE-5CAF-4D05-AC35-0F55C5366E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0</TotalTime>
  <Words>543</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vt:lpstr>
      <vt:lpstr>Cloud skipper design template</vt:lpstr>
      <vt:lpstr>Rhinebeck Masterpiece Drive-In Theater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2016-04-28T01:37:12Z</dcterms:created>
  <dcterms:modified xsi:type="dcterms:W3CDTF">2016-04-28T03:25:14Z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TC034605089991</vt:lpwstr>
  </property>
</Properties>
</file>